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sldIdLst>
    <p:sldId id="256" r:id="rId2"/>
    <p:sldId id="257" r:id="rId3"/>
    <p:sldId id="271" r:id="rId4"/>
    <p:sldId id="279" r:id="rId5"/>
    <p:sldId id="265" r:id="rId6"/>
    <p:sldId id="278" r:id="rId7"/>
    <p:sldId id="277" r:id="rId8"/>
    <p:sldId id="276" r:id="rId9"/>
    <p:sldId id="275" r:id="rId10"/>
    <p:sldId id="280" r:id="rId11"/>
    <p:sldId id="283" r:id="rId12"/>
    <p:sldId id="333" r:id="rId13"/>
    <p:sldId id="285" r:id="rId14"/>
    <p:sldId id="286" r:id="rId15"/>
    <p:sldId id="287" r:id="rId16"/>
    <p:sldId id="304" r:id="rId17"/>
    <p:sldId id="288" r:id="rId18"/>
    <p:sldId id="289" r:id="rId19"/>
    <p:sldId id="290" r:id="rId20"/>
    <p:sldId id="331" r:id="rId21"/>
    <p:sldId id="334" r:id="rId22"/>
    <p:sldId id="335" r:id="rId23"/>
    <p:sldId id="291" r:id="rId24"/>
    <p:sldId id="292" r:id="rId25"/>
    <p:sldId id="293" r:id="rId26"/>
    <p:sldId id="329" r:id="rId27"/>
    <p:sldId id="294" r:id="rId28"/>
    <p:sldId id="295" r:id="rId29"/>
    <p:sldId id="297" r:id="rId30"/>
    <p:sldId id="332" r:id="rId31"/>
    <p:sldId id="302" r:id="rId32"/>
    <p:sldId id="303" r:id="rId33"/>
    <p:sldId id="298" r:id="rId34"/>
    <p:sldId id="301" r:id="rId35"/>
    <p:sldId id="300" r:id="rId36"/>
    <p:sldId id="299" r:id="rId37"/>
    <p:sldId id="306" r:id="rId38"/>
    <p:sldId id="308" r:id="rId39"/>
    <p:sldId id="296" r:id="rId40"/>
    <p:sldId id="336" r:id="rId41"/>
    <p:sldId id="337" r:id="rId42"/>
    <p:sldId id="309" r:id="rId43"/>
    <p:sldId id="307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21" r:id="rId54"/>
    <p:sldId id="322" r:id="rId55"/>
    <p:sldId id="323" r:id="rId56"/>
    <p:sldId id="320" r:id="rId57"/>
    <p:sldId id="319" r:id="rId58"/>
    <p:sldId id="324" r:id="rId59"/>
    <p:sldId id="326" r:id="rId60"/>
    <p:sldId id="325" r:id="rId61"/>
    <p:sldId id="327" r:id="rId62"/>
    <p:sldId id="328" r:id="rId63"/>
    <p:sldId id="330" r:id="rId64"/>
    <p:sldId id="338" r:id="rId65"/>
    <p:sldId id="339" r:id="rId66"/>
    <p:sldId id="340" r:id="rId67"/>
    <p:sldId id="341" r:id="rId68"/>
    <p:sldId id="342" r:id="rId69"/>
    <p:sldId id="343" r:id="rId70"/>
    <p:sldId id="344" r:id="rId71"/>
    <p:sldId id="346" r:id="rId72"/>
    <p:sldId id="347" r:id="rId73"/>
    <p:sldId id="348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718" autoAdjust="0"/>
  </p:normalViewPr>
  <p:slideViewPr>
    <p:cSldViewPr>
      <p:cViewPr>
        <p:scale>
          <a:sx n="77" d="100"/>
          <a:sy n="77" d="100"/>
        </p:scale>
        <p:origin x="-1206" y="22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4A943-0BF2-4290-8B67-1E52943BD1B9}" type="datetimeFigureOut">
              <a:rPr lang="en-US" smtClean="0"/>
              <a:pPr/>
              <a:t>3/18/2011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CC7D2-295C-4DFE-938E-73912319FE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Presented July 30, 2011 Smith Family Reunion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CC7D2-295C-4DFE-938E-73912319FEF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CC7D2-295C-4DFE-938E-73912319FEFA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CC7D2-295C-4DFE-938E-73912319FEFA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CC7D2-295C-4DFE-938E-73912319FEFA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CC7D2-295C-4DFE-938E-73912319FEFA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CC7D2-295C-4DFE-938E-73912319FEFA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CC7D2-295C-4DFE-938E-73912319FEFA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CC7D2-295C-4DFE-938E-73912319FEFA}" type="slidenum">
              <a:rPr lang="en-US" smtClean="0"/>
              <a:pPr/>
              <a:t>71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CC7D2-295C-4DFE-938E-73912319FEFA}" type="slidenum">
              <a:rPr lang="en-US" smtClean="0"/>
              <a:pPr/>
              <a:t>72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CC7D2-295C-4DFE-938E-73912319FEFA}" type="slidenum">
              <a:rPr lang="en-US" smtClean="0"/>
              <a:pPr/>
              <a:t>73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CC7D2-295C-4DFE-938E-73912319FEF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CC7D2-295C-4DFE-938E-73912319FEFA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CC7D2-295C-4DFE-938E-73912319FEFA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CC7D2-295C-4DFE-938E-73912319FEFA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CC7D2-295C-4DFE-938E-73912319FEFA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CC7D2-295C-4DFE-938E-73912319FEFA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CC7D2-295C-4DFE-938E-73912319FEFA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CC7D2-295C-4DFE-938E-73912319FEFA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6122-2318-4794-8DCB-5AE5A7651519}" type="datetimeFigureOut">
              <a:rPr lang="en-US" smtClean="0"/>
              <a:pPr/>
              <a:t>3/18/2011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CA79-6C30-4E88-A2CE-D4DF2B4AC7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6122-2318-4794-8DCB-5AE5A7651519}" type="datetimeFigureOut">
              <a:rPr lang="en-US" smtClean="0"/>
              <a:pPr/>
              <a:t>3/18/2011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CA79-6C30-4E88-A2CE-D4DF2B4AC7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6122-2318-4794-8DCB-5AE5A7651519}" type="datetimeFigureOut">
              <a:rPr lang="en-US" smtClean="0"/>
              <a:pPr/>
              <a:t>3/18/2011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CA79-6C30-4E88-A2CE-D4DF2B4AC7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6122-2318-4794-8DCB-5AE5A7651519}" type="datetimeFigureOut">
              <a:rPr lang="en-US" smtClean="0"/>
              <a:pPr/>
              <a:t>3/18/2011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CA79-6C30-4E88-A2CE-D4DF2B4AC7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6122-2318-4794-8DCB-5AE5A7651519}" type="datetimeFigureOut">
              <a:rPr lang="en-US" smtClean="0"/>
              <a:pPr/>
              <a:t>3/18/2011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CA79-6C30-4E88-A2CE-D4DF2B4AC7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6122-2318-4794-8DCB-5AE5A7651519}" type="datetimeFigureOut">
              <a:rPr lang="en-US" smtClean="0"/>
              <a:pPr/>
              <a:t>3/18/2011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CA79-6C30-4E88-A2CE-D4DF2B4AC7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6122-2318-4794-8DCB-5AE5A7651519}" type="datetimeFigureOut">
              <a:rPr lang="en-US" smtClean="0"/>
              <a:pPr/>
              <a:t>3/18/2011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CA79-6C30-4E88-A2CE-D4DF2B4AC7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6122-2318-4794-8DCB-5AE5A7651519}" type="datetimeFigureOut">
              <a:rPr lang="en-US" smtClean="0"/>
              <a:pPr/>
              <a:t>3/18/2011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CA79-6C30-4E88-A2CE-D4DF2B4AC7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6122-2318-4794-8DCB-5AE5A7651519}" type="datetimeFigureOut">
              <a:rPr lang="en-US" smtClean="0"/>
              <a:pPr/>
              <a:t>3/18/2011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CA79-6C30-4E88-A2CE-D4DF2B4AC7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6122-2318-4794-8DCB-5AE5A7651519}" type="datetimeFigureOut">
              <a:rPr lang="en-US" smtClean="0"/>
              <a:pPr/>
              <a:t>3/18/2011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CA79-6C30-4E88-A2CE-D4DF2B4AC7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6122-2318-4794-8DCB-5AE5A7651519}" type="datetimeFigureOut">
              <a:rPr lang="en-US" smtClean="0"/>
              <a:pPr/>
              <a:t>3/18/2011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20CA79-6C30-4E88-A2CE-D4DF2B4AC7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C26122-2318-4794-8DCB-5AE5A7651519}" type="datetimeFigureOut">
              <a:rPr lang="en-US" smtClean="0"/>
              <a:pPr/>
              <a:t>3/18/2011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20CA79-6C30-4E88-A2CE-D4DF2B4AC71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A History of George Fred Smith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Compiled by his Grandson – Brent N. Smith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1066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Smith (1793 – 1844) – Patience Timson (1792 – 1872)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1828800"/>
            <a:ext cx="4519122" cy="2230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Eaton Bray Parish, Bedfordshire, England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Agricultural Worker – School Mistress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Members of Wesleyan Methodist Church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Did not join LDS faith and died in England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1066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W. Smith (1823 – 1888)  – Catherine Wooten (1828 – 1883)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7057" y="1828800"/>
            <a:ext cx="756694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Eaton Bray Parish, Bedfordshire, England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Plaiter of straw hats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Both joined the Church 29 Oct 1848 </a:t>
            </a:r>
            <a:r>
              <a:rPr lang="en-US" sz="1200" dirty="0" smtClean="0"/>
              <a:t>(Catherine’s parents William Wooten and</a:t>
            </a:r>
          </a:p>
          <a:p>
            <a:r>
              <a:rPr lang="en-US" sz="1200" dirty="0" smtClean="0"/>
              <a:t>                                                                                     Deborah Roe joined the Church the same day as George W.)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First of our Smith family to join the Church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Children born to George W. and Catherine in England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5029200"/>
            <a:ext cx="601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Sobrina  29 Apr 1847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Jane  04 Oct 1848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Maria Elizabeth  18 Sep 1852 </a:t>
            </a:r>
            <a:r>
              <a:rPr lang="en-US" sz="1400" dirty="0" smtClean="0"/>
              <a:t>(Died 01 Oct 1852)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Marlon Lehi  08 Mar 1854 </a:t>
            </a:r>
            <a:r>
              <a:rPr lang="en-US" sz="1400" dirty="0" smtClean="0"/>
              <a:t>(Died same day)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088"/>
            <a:ext cx="7848600" cy="896112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Clara Wheeler  174 foot square-rigger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Left Liverpool 24 Apr 1854 Arrived New Orleans 03 Jul 1854 (70 days at sea)</a:t>
            </a:r>
            <a:endParaRPr lang="en-US" sz="2400" dirty="0"/>
          </a:p>
        </p:txBody>
      </p:sp>
      <p:pic>
        <p:nvPicPr>
          <p:cNvPr id="4" name="Content Placeholder 3" descr="ClaraWheel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3534" y="1905000"/>
            <a:ext cx="6770724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1066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W. Smith (1823 – 1888)  – Catherine Wooten (1828 – 1883)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7057" y="1447800"/>
            <a:ext cx="695734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Left England 24 Apr 1954 on the Clara Wheeler to New Orleans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Crossed the plains in the Milo Andrus Company departing Mormon Grove, Kansas 04 Aug 1855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Arrived in the Salt Lake Valley 24 Oct 1855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Settled in Farmington with his brother Thomas X. and family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Sealed in Endowment House 27 Mar 1857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Children born in Utah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4495800"/>
            <a:ext cx="6629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5.  Annie Merintha   28 Sep 1855 (born on the plains of Wyoming)</a:t>
            </a:r>
          </a:p>
          <a:p>
            <a:pPr marL="342900" indent="-342900">
              <a:buAutoNum type="arabicPeriod" startAt="6"/>
            </a:pPr>
            <a:r>
              <a:rPr lang="en-US" dirty="0" smtClean="0"/>
              <a:t>Georgiana 21  Jan 1858</a:t>
            </a:r>
          </a:p>
          <a:p>
            <a:pPr marL="342900" indent="-342900">
              <a:buAutoNum type="arabicPeriod" startAt="6"/>
            </a:pPr>
            <a:r>
              <a:rPr lang="en-US" sz="2000" dirty="0" smtClean="0">
                <a:solidFill>
                  <a:srgbClr val="0070C0"/>
                </a:solidFill>
              </a:rPr>
              <a:t>George Fred  28 Dec 1859</a:t>
            </a:r>
            <a:endParaRPr lang="en-US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 startAt="6"/>
            </a:pPr>
            <a:r>
              <a:rPr lang="en-US" dirty="0" smtClean="0"/>
              <a:t>Ida   15 Sep 1862</a:t>
            </a:r>
          </a:p>
          <a:p>
            <a:pPr marL="342900" indent="-342900">
              <a:buAutoNum type="arabicPeriod" startAt="6"/>
            </a:pPr>
            <a:r>
              <a:rPr lang="en-US" dirty="0" smtClean="0"/>
              <a:t>Amena   20 Jan 1864</a:t>
            </a:r>
          </a:p>
          <a:p>
            <a:pPr marL="342900" indent="-342900">
              <a:buAutoNum type="arabicPeriod" startAt="6"/>
            </a:pPr>
            <a:r>
              <a:rPr lang="en-US" dirty="0" smtClean="0"/>
              <a:t>Lucy Evelyn  09 Jul 1866</a:t>
            </a:r>
          </a:p>
          <a:p>
            <a:pPr marL="342900" indent="-342900">
              <a:buAutoNum type="arabicPeriod" startAt="6"/>
            </a:pPr>
            <a:r>
              <a:rPr lang="en-US" dirty="0" smtClean="0"/>
              <a:t>Alonzo Bray   18 May 1868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Farmington 1855 - 1870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1"/>
            <a:ext cx="4038600" cy="437372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Stone church building in Farmington built in 1863</a:t>
            </a:r>
          </a:p>
          <a:p>
            <a:r>
              <a:rPr lang="en-US" sz="2000" dirty="0" smtClean="0"/>
              <a:t>Smiths would have attended Church and school here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434340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Endowment house in Salt Lake City</a:t>
            </a:r>
          </a:p>
          <a:p>
            <a:r>
              <a:rPr lang="en-US" sz="2000" dirty="0" smtClean="0"/>
              <a:t>1855 - 1889</a:t>
            </a:r>
            <a:endParaRPr lang="en-US" sz="2000" dirty="0"/>
          </a:p>
        </p:txBody>
      </p:sp>
      <p:pic>
        <p:nvPicPr>
          <p:cNvPr id="5" name="Picture 4" descr="1862 rock chapel in farmington ut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360" y="3355918"/>
            <a:ext cx="4135120" cy="3258332"/>
          </a:xfrm>
          <a:prstGeom prst="rect">
            <a:avLst/>
          </a:prstGeom>
        </p:spPr>
      </p:pic>
      <p:pic>
        <p:nvPicPr>
          <p:cNvPr id="6" name="Picture 5" descr="endowment 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2235" y="3352800"/>
            <a:ext cx="4346069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497" y="1295400"/>
            <a:ext cx="6983643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George Fred Smith (Youth)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Born in Farmington 28 Dec 1859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Baptized 29 Oct 1868 (age 8 years nine months)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Walked 390 miles to the “Muddy” Fall of 1870 at age 10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Walked 370 miles back to Salt Lake Valley  Spring of 1873 at age 13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5 feet 4 inches tall as an adult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First formal schooling in Holliday (through his “third grade reader”)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Early Photograph of Holliday</a:t>
            </a:r>
            <a:endParaRPr lang="en-US" dirty="0"/>
          </a:p>
        </p:txBody>
      </p:sp>
      <p:pic>
        <p:nvPicPr>
          <p:cNvPr id="4" name="Content Placeholder 3" descr="holladay_utah_histo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9158" y="2133601"/>
            <a:ext cx="6434667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6781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Settling in Holliday 1873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Family moved near 2300 East and 4600 South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10 miles from where Catherine’s family was living in Buttlerville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Children went to formal school in school house located at 2225 East and 4800 South (site of Olympus Jr. High School today)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Attended the Big Cottonwood Ward (in that school house)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Bought a 10 acre farm at 1729 East 6400 South in 1878 or 79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Build a two room house on that property of adobe brick stomped out in the front yard by George Fred (19) and Alonzo Bray (10)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1"/>
            <a:ext cx="6781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Home in Cottonwood </a:t>
            </a:r>
          </a:p>
          <a:p>
            <a:pPr algn="ctr"/>
            <a:endParaRPr lang="en-US" sz="2800" dirty="0" smtClean="0"/>
          </a:p>
          <a:p>
            <a:pPr algn="ctr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1860 census Smiths are in Farmington and he is a “Hatter”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1870 census Smiths are in Farmington and he is a “Hatter”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1880 census shows the Smiths in there new Cottonwood home and George W. is finally called himself a “Farmer” and not a “Hatter”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Catherine died 14 Feb 1883 at age 55  ( she was only in her new home about three years)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George W. died 30 June 1888 at age 65</a:t>
            </a:r>
          </a:p>
          <a:p>
            <a:r>
              <a:rPr lang="en-US" dirty="0" smtClean="0"/>
              <a:t>	Alonzo Bray was unmarried  at the time and likely stayed 	on to work the family farm.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6934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Elizabeth Ann Newman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r>
              <a:rPr lang="en-US" dirty="0" smtClean="0"/>
              <a:t>	Elizabeth Ann Newman born 06 Apr 1863 in Cottonwood</a:t>
            </a:r>
          </a:p>
          <a:p>
            <a:endParaRPr lang="en-US" dirty="0"/>
          </a:p>
          <a:p>
            <a:r>
              <a:rPr lang="en-US" dirty="0" smtClean="0"/>
              <a:t>		</a:t>
            </a:r>
            <a:r>
              <a:rPr lang="en-US" sz="1600" dirty="0" smtClean="0"/>
              <a:t>Only Child </a:t>
            </a:r>
            <a:r>
              <a:rPr lang="en-US" dirty="0" smtClean="0"/>
              <a:t>of</a:t>
            </a:r>
            <a:r>
              <a:rPr lang="en-US" sz="1600" dirty="0" smtClean="0"/>
              <a:t> Joseph Newman and Elizabeth Paine</a:t>
            </a:r>
          </a:p>
          <a:p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George Fred (21) married Elizabeth Ann Newman (18) 28 Oct 1881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George and Elizabeth moved into a small 2 room home on property given to them by Elizabeth’s grandfather, James Payne (1725 East Vine St.)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They were less than a mile from George Fred’s farm on 6400 South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George Fred eventually inherited from Elizabeth (family) </a:t>
            </a:r>
            <a:r>
              <a:rPr lang="en-US" b="1" dirty="0" smtClean="0"/>
              <a:t>30 acres </a:t>
            </a:r>
            <a:r>
              <a:rPr lang="en-US" dirty="0" smtClean="0"/>
              <a:t>on both sides of Vine St. 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Fred Smith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28 Dec 1859 – 14 May 1942</a:t>
            </a:r>
            <a:endParaRPr lang="en-US" dirty="0"/>
          </a:p>
        </p:txBody>
      </p:sp>
      <p:pic>
        <p:nvPicPr>
          <p:cNvPr id="5" name="Picture Placeholder 4" descr="1896 George Fred Smith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533" b="21533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04088"/>
            <a:ext cx="7772400" cy="36271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160 acre land grant given to Isaac Ferguson in 1870</a:t>
            </a:r>
            <a:endParaRPr lang="en-US" sz="2400" dirty="0"/>
          </a:p>
        </p:txBody>
      </p:sp>
      <p:pic>
        <p:nvPicPr>
          <p:cNvPr id="4" name="Content Placeholder 3" descr="land gra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143001"/>
            <a:ext cx="7145452" cy="571499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04088"/>
            <a:ext cx="7772400" cy="36271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160 acre land grant given to Isaac Ferguson in 1870</a:t>
            </a:r>
            <a:endParaRPr lang="en-US" sz="2400" dirty="0"/>
          </a:p>
        </p:txBody>
      </p:sp>
      <p:pic>
        <p:nvPicPr>
          <p:cNvPr id="4" name="Content Placeholder 3" descr="land gra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143001"/>
            <a:ext cx="7145452" cy="5714999"/>
          </a:xfrm>
        </p:spPr>
      </p:pic>
      <p:sp>
        <p:nvSpPr>
          <p:cNvPr id="5" name="TextBox 4"/>
          <p:cNvSpPr txBox="1"/>
          <p:nvPr/>
        </p:nvSpPr>
        <p:spPr>
          <a:xfrm>
            <a:off x="1447800" y="4191000"/>
            <a:ext cx="178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Vine Street</a:t>
            </a:r>
            <a:endParaRPr lang="en-US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28800" y="4648200"/>
            <a:ext cx="6858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04088"/>
            <a:ext cx="7772400" cy="36271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160 acre land grant given to Isaac Ferguson in 1870</a:t>
            </a:r>
            <a:endParaRPr lang="en-US" sz="2400" dirty="0"/>
          </a:p>
        </p:txBody>
      </p:sp>
      <p:pic>
        <p:nvPicPr>
          <p:cNvPr id="4" name="Content Placeholder 3" descr="land gra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143001"/>
            <a:ext cx="7145452" cy="5714999"/>
          </a:xfrm>
        </p:spPr>
      </p:pic>
      <p:sp>
        <p:nvSpPr>
          <p:cNvPr id="5" name="TextBox 4"/>
          <p:cNvSpPr txBox="1"/>
          <p:nvPr/>
        </p:nvSpPr>
        <p:spPr>
          <a:xfrm>
            <a:off x="1447800" y="4191000"/>
            <a:ext cx="395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George Fred Smith Home</a:t>
            </a:r>
            <a:endParaRPr lang="en-US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4114800" y="4572000"/>
            <a:ext cx="10668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6934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Six children were born  Fred and Elizabeth Ann Newman while living in this 2 room house with a dirt floor  and adobe walls.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r>
              <a:rPr lang="en-US" dirty="0" smtClean="0"/>
              <a:t>	Orson James  born 20 Jul 1882</a:t>
            </a:r>
          </a:p>
          <a:p>
            <a:r>
              <a:rPr lang="en-US" dirty="0"/>
              <a:t>	</a:t>
            </a:r>
            <a:r>
              <a:rPr lang="en-US" dirty="0" smtClean="0"/>
              <a:t>Thomas Ruben  born 30 Mar 1884</a:t>
            </a:r>
          </a:p>
          <a:p>
            <a:r>
              <a:rPr lang="en-US" dirty="0"/>
              <a:t>	</a:t>
            </a:r>
            <a:r>
              <a:rPr lang="en-US" dirty="0" smtClean="0"/>
              <a:t>Florence Elizabeth  born 07 Jan 1886</a:t>
            </a:r>
          </a:p>
          <a:p>
            <a:r>
              <a:rPr lang="en-US" dirty="0"/>
              <a:t>	</a:t>
            </a:r>
            <a:r>
              <a:rPr lang="en-US" dirty="0" smtClean="0"/>
              <a:t>Hazel  born 26 Oct 1888 (died 17 Dec 1888)</a:t>
            </a:r>
          </a:p>
          <a:p>
            <a:r>
              <a:rPr lang="en-US" dirty="0"/>
              <a:t>	</a:t>
            </a:r>
            <a:r>
              <a:rPr lang="en-US" dirty="0" smtClean="0"/>
              <a:t>Catherine Debora  born 25 Oct 1889</a:t>
            </a:r>
          </a:p>
          <a:p>
            <a:r>
              <a:rPr lang="en-US" dirty="0"/>
              <a:t>	</a:t>
            </a:r>
            <a:r>
              <a:rPr lang="en-US" dirty="0" smtClean="0"/>
              <a:t>George Earl  born 24 Mar 1891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George had a large 5 room brick home build in front of the old </a:t>
            </a:r>
          </a:p>
          <a:p>
            <a:r>
              <a:rPr lang="en-US" dirty="0" smtClean="0"/>
              <a:t>  2 room home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seventh child was born in the new home shortly after moving in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	Nellie Ann  born 10 June 1892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George Fred Smith Residence</a:t>
            </a:r>
            <a:br>
              <a:rPr lang="en-US" sz="2400" dirty="0" smtClean="0"/>
            </a:br>
            <a:r>
              <a:rPr lang="en-US" sz="2400" dirty="0" smtClean="0"/>
              <a:t>at the turn of the century</a:t>
            </a:r>
            <a:endParaRPr lang="en-US" sz="2400" dirty="0"/>
          </a:p>
        </p:txBody>
      </p:sp>
      <p:pic>
        <p:nvPicPr>
          <p:cNvPr id="4" name="Content Placeholder 3" descr="1900 george f smith home on vine 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971897"/>
            <a:ext cx="6096000" cy="4795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693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Elizabeth Ann Newman Smith was baptized 05 Jul 1894 (31)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She was ill for a long time and passed away on  01 Feb 1995 at the age of 31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Funeral held at the Big Cottonwood Ward 04 Feb 1895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Buried in the South Cottonwood Cemetery (Murray City Cemetery</a:t>
            </a:r>
            <a:r>
              <a:rPr lang="en-US" dirty="0"/>
              <a:t>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Elizabeth Ann Newman Smith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85800" y="2057400"/>
            <a:ext cx="2743200" cy="4191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Obituary for Elizabeth Ann Newman Smith ran in the Deseret News February 16, 1895 addition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Cause of death is unknown although our histories say she died after a long illness.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She was not quite 32 years old</a:t>
            </a:r>
            <a:endParaRPr lang="en-US" dirty="0"/>
          </a:p>
        </p:txBody>
      </p:sp>
      <p:pic>
        <p:nvPicPr>
          <p:cNvPr id="7" name="Content Placeholder 6" descr="Elizabeth Ann Newman SMith Obituar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98744" y="762001"/>
            <a:ext cx="4354656" cy="59757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6934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George Fred and Elizabeth Ann had taken on live-in help as her health began to fail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At age 21 Mary Elizabeth Taubman became the primary caretaker and house keeper for six children ranging in age from 2 yrs- 7 mo. (Nellie Ann) to  12 yrs – 6 mo. (Orson James)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George Fred married Elizabeth Ann Taubman 31 Jan 1896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7162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Mary Elizabeth Taubman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George Fred (36) married Mary Elizabeth Taubman (22) 31 Jan 1896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r>
              <a:rPr lang="en-US" dirty="0" smtClean="0"/>
              <a:t>	Mary Elizabeth Taubman  born 30 Sep 1873</a:t>
            </a:r>
          </a:p>
          <a:p>
            <a:endParaRPr lang="en-US" dirty="0"/>
          </a:p>
          <a:p>
            <a:r>
              <a:rPr lang="en-US" dirty="0" smtClean="0"/>
              <a:t>	Third child of Ernst Reinhold Taubman and Ane Kirstine 	Jensen ( a great love story)</a:t>
            </a:r>
          </a:p>
          <a:p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Ane Kirstine came to Utah alone at age 17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Ernst Reinhold came to Utah disowned by parents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They married and settled in Granite on 10 ½ acre farm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Ane Kirstine became a widow at age 35</a:t>
            </a:r>
            <a:endParaRPr lang="en-US" dirty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69342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George Fred and Elizabeth Ann had seven children together over the next 20 years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Raymont Fred  	16 Jun 1896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Alila Esther		07 May 1898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James Ernest 	10 May 1900 (died 28 Jun 1900)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Glenn Taubman	02 Aug 1901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Mary Chelta		07 May 1908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Anita		23 Nov 1910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Janice Marjorie	02 Aug 1916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286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Fred Smith (1859 – 1942) – Elizabeth Ann Newman</a:t>
            </a:r>
          </a:p>
          <a:p>
            <a:r>
              <a:rPr lang="en-US" dirty="0" smtClean="0"/>
              <a:t>                                                           Mary Elizabeth Taubman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r>
              <a:rPr lang="en-US" sz="2400" dirty="0" smtClean="0"/>
              <a:t>Photograph of Mary Elizabeth Taubman taken around 1890</a:t>
            </a:r>
            <a:endParaRPr lang="en-US" sz="2400" dirty="0"/>
          </a:p>
        </p:txBody>
      </p:sp>
      <p:pic>
        <p:nvPicPr>
          <p:cNvPr id="4" name="Content Placeholder 3" descr="Mary Elizabeth Taub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20624" y="1295400"/>
            <a:ext cx="3756375" cy="53377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   Two families come together</a:t>
            </a:r>
            <a:endParaRPr lang="en-US" dirty="0"/>
          </a:p>
        </p:txBody>
      </p:sp>
      <p:pic>
        <p:nvPicPr>
          <p:cNvPr id="4" name="Content Placeholder 3" descr="1896 Ray in first year with mother Mary - Copy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8000" contrast="18000"/>
          </a:blip>
          <a:stretch>
            <a:fillRect/>
          </a:stretch>
        </p:blipFill>
        <p:spPr>
          <a:xfrm>
            <a:off x="1676401" y="1473292"/>
            <a:ext cx="5933402" cy="4940944"/>
          </a:xfrm>
        </p:spPr>
      </p:pic>
      <p:sp>
        <p:nvSpPr>
          <p:cNvPr id="5" name="TextBox 4"/>
          <p:cNvSpPr txBox="1"/>
          <p:nvPr/>
        </p:nvSpPr>
        <p:spPr>
          <a:xfrm>
            <a:off x="1524000" y="6400800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Mary Elizabeth (23) with step-daughter Nellie Ann (5) and her first child Raymont Fred (6 m0s)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children of George Fred and Mary Elizabeth</a:t>
            </a:r>
            <a:endParaRPr lang="en-US" sz="3200" dirty="0"/>
          </a:p>
        </p:txBody>
      </p:sp>
      <p:pic>
        <p:nvPicPr>
          <p:cNvPr id="4" name="Content Placeholder 3" descr="1896a71children of george and mary -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935163"/>
            <a:ext cx="6778100" cy="4922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69342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 great day in their lives    24 April 1898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George Fred was sealed to Elizabeth Ann Newman and their seven children.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George Fred was also sealed to Mary Elizabeth Taubman and their first child, Raymont Fred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This party of 9 would have taken a couple of horse and buggy rigs for the 30 mile round trip to the Salt Lake Temple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Elizabeth was 8 ½ months pregnant at the time	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      Typical Horse and buggy from the era</a:t>
            </a:r>
            <a:endParaRPr lang="en-US" sz="3600" dirty="0"/>
          </a:p>
        </p:txBody>
      </p:sp>
      <p:pic>
        <p:nvPicPr>
          <p:cNvPr id="4" name="Content Placeholder 3" descr="Horse-Bugg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1186" y="1295400"/>
            <a:ext cx="7888942" cy="50292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Autofit/>
          </a:bodyPr>
          <a:lstStyle/>
          <a:p>
            <a:r>
              <a:rPr lang="en-US" sz="2800" dirty="0" smtClean="0"/>
              <a:t>     Downtown Salt Lake City at the turn of the century </a:t>
            </a:r>
            <a:endParaRPr lang="en-US" sz="2800" dirty="0"/>
          </a:p>
        </p:txBody>
      </p:sp>
      <p:pic>
        <p:nvPicPr>
          <p:cNvPr id="4" name="Content Placeholder 3" descr="horse and buggy on main str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447800"/>
            <a:ext cx="6529224" cy="52606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  Salt Lake Temple in 1897</a:t>
            </a:r>
            <a:endParaRPr lang="en-US" sz="3600" dirty="0"/>
          </a:p>
        </p:txBody>
      </p:sp>
      <p:pic>
        <p:nvPicPr>
          <p:cNvPr id="4" name="Content Placeholder 3" descr="1897_Temple_Squ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5932" y="1447800"/>
            <a:ext cx="7442953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75438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George Fred’s Children attended elementary                                       school and church in Cottonwood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All but the last three children were baptized in the summer months  in the irrigation ditch running along the northern </a:t>
            </a:r>
            <a:r>
              <a:rPr lang="en-US" sz="2400" dirty="0" err="1" smtClean="0"/>
              <a:t>boundry</a:t>
            </a:r>
            <a:r>
              <a:rPr lang="en-US" sz="2400" dirty="0" smtClean="0"/>
              <a:t> of their farm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dirty="0" smtClean="0"/>
              <a:t>				</a:t>
            </a:r>
            <a:r>
              <a:rPr lang="en-US" b="1" dirty="0" smtClean="0"/>
              <a:t>Date and age Baptized</a:t>
            </a:r>
            <a:endParaRPr lang="en-US" b="1" dirty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Orson James 		Aug 1892 (10)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Thomas Ruben            		Aug 1892 (8)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Florence Elizabeth       	05 Jul 1894 (8) </a:t>
            </a:r>
            <a:r>
              <a:rPr lang="en-US" sz="1600" dirty="0" smtClean="0"/>
              <a:t>(same day as her mother)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Hazel</a:t>
            </a:r>
            <a:r>
              <a:rPr lang="en-US" dirty="0" smtClean="0"/>
              <a:t>                                  	Died in infancy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Catherine Debora		04 Jun 1898 (8)</a:t>
            </a:r>
            <a:r>
              <a:rPr lang="en-US" sz="1600" dirty="0" smtClean="0"/>
              <a:t>	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7239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				</a:t>
            </a:r>
            <a:r>
              <a:rPr lang="en-US" b="1" dirty="0" smtClean="0"/>
              <a:t>Date and age Baptized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George Earl			01 May 1899 (8)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Nellie Ann			Jun 1901 (9)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Raymont Fred		02 Jul 1904 (8)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Alila Esther			01 Jun 1906 (8)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James Ernest 		died in infancy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Glenn Taubman		06 Nov 1909 (8) (Granite  Stake)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Mary Chelta			30 Sep 1916 (8) (Granite Stake)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Anita 			29 Mar 1918 (8) (Granite Stake)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Janice Marjorie		Died age 2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Oakwood Elementary school with District 37 school house behind 1916</a:t>
            </a:r>
            <a:endParaRPr lang="en-US" sz="3200" dirty="0"/>
          </a:p>
        </p:txBody>
      </p:sp>
      <p:pic>
        <p:nvPicPr>
          <p:cNvPr id="8" name="Content Placeholder 7" descr="Oakwood school 1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3250" y="1808183"/>
            <a:ext cx="7814950" cy="46688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286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Fred Smith (1859 – 1942) – Elizabeth Ann Newman</a:t>
            </a:r>
          </a:p>
          <a:p>
            <a:r>
              <a:rPr lang="en-US" dirty="0" smtClean="0"/>
              <a:t>                                                           Mary Elizabeth Taubman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16764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W. Smith (1823 – 1888)  – Catherine Wooten (1828 – 1883)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04088"/>
            <a:ext cx="7772400" cy="36271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160 acre land grant given to Isaac Ferguson in 1870</a:t>
            </a:r>
            <a:endParaRPr lang="en-US" sz="2400" dirty="0"/>
          </a:p>
        </p:txBody>
      </p:sp>
      <p:pic>
        <p:nvPicPr>
          <p:cNvPr id="4" name="Content Placeholder 3" descr="land gra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143001"/>
            <a:ext cx="7145452" cy="5714999"/>
          </a:xfrm>
        </p:spPr>
      </p:pic>
      <p:sp>
        <p:nvSpPr>
          <p:cNvPr id="5" name="TextBox 4"/>
          <p:cNvSpPr txBox="1"/>
          <p:nvPr/>
        </p:nvSpPr>
        <p:spPr>
          <a:xfrm>
            <a:off x="1447800" y="1905000"/>
            <a:ext cx="467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District 37 School </a:t>
            </a:r>
            <a:r>
              <a:rPr lang="en-US" sz="1400" b="1" dirty="0" smtClean="0"/>
              <a:t>(Oakwood Elementary</a:t>
            </a:r>
            <a:endParaRPr lang="en-US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96000" y="2286000"/>
            <a:ext cx="8382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04088"/>
            <a:ext cx="7772400" cy="36271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160 acre land grant given to Isaac Ferguson in 1870</a:t>
            </a:r>
            <a:endParaRPr lang="en-US" sz="2400" dirty="0"/>
          </a:p>
        </p:txBody>
      </p:sp>
      <p:pic>
        <p:nvPicPr>
          <p:cNvPr id="4" name="Content Placeholder 3" descr="land gra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143001"/>
            <a:ext cx="7145452" cy="5714999"/>
          </a:xfrm>
        </p:spPr>
      </p:pic>
      <p:sp>
        <p:nvSpPr>
          <p:cNvPr id="5" name="TextBox 4"/>
          <p:cNvSpPr txBox="1"/>
          <p:nvPr/>
        </p:nvSpPr>
        <p:spPr>
          <a:xfrm>
            <a:off x="1447800" y="19050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Cottonwood Ward  </a:t>
            </a:r>
            <a:r>
              <a:rPr lang="en-US" sz="1400" b="1" dirty="0" smtClean="0"/>
              <a:t>(Brinton Ward)</a:t>
            </a:r>
            <a:endParaRPr lang="en-US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5448300" y="2781300"/>
            <a:ext cx="17526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1"/>
            <a:ext cx="7543800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800" dirty="0" smtClean="0"/>
              <a:t>History of the Wards in Holliday / Cottonwood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1856 Big Cottonwood Ward  meeting in Holliday in the school house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1873 Big Cottonwood Ward built a new meeting house  near by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1911 Ward split into Holliday  and Brinton Wards.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The new Brinton ward met in the District 37 School house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Moved into a new ward building just south of the school in 1914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1928 the building was dedicated by Heber J. Grant and the name was changed to the Cottonwood Ward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1931 Photograph of the Cottonwood Ward building and congregation</a:t>
            </a:r>
            <a:endParaRPr lang="en-US" sz="3200" dirty="0"/>
          </a:p>
        </p:txBody>
      </p:sp>
      <p:pic>
        <p:nvPicPr>
          <p:cNvPr id="4" name="Content Placeholder 3" descr="1931 Brinton Ward 19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041697"/>
            <a:ext cx="6095213" cy="42829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Raymont Fred and his little brother Glenn Taubman 1904 ages 8 and 4</a:t>
            </a:r>
            <a:endParaRPr lang="en-US" sz="3200" dirty="0"/>
          </a:p>
        </p:txBody>
      </p:sp>
      <p:pic>
        <p:nvPicPr>
          <p:cNvPr id="4" name="Content Placeholder 3" descr="1904 Ray and brother gle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9000" contrast="18000"/>
          </a:blip>
          <a:stretch>
            <a:fillRect/>
          </a:stretch>
        </p:blipFill>
        <p:spPr>
          <a:xfrm>
            <a:off x="3096491" y="1935164"/>
            <a:ext cx="3303154" cy="4541836"/>
          </a:xfrm>
        </p:spPr>
      </p:pic>
      <p:sp>
        <p:nvSpPr>
          <p:cNvPr id="5" name="TextBox 4"/>
          <p:cNvSpPr txBox="1"/>
          <p:nvPr/>
        </p:nvSpPr>
        <p:spPr>
          <a:xfrm>
            <a:off x="1524000" y="6553200"/>
            <a:ext cx="6430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This photograph probably showed Raymont in his baptism and confirmation suit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14400"/>
            <a:ext cx="7543800" cy="752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800" dirty="0" smtClean="0"/>
              <a:t>George Fred’s Mission to Great Britain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May  1905 George Fred received a letter from the First Presidency calling him on a mission to Great Britain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He was set apart by J. Golden Kimball 23 May 1905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Mary Elizabeth was 32 year old with 9 children living at home ages 3 to 24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“Don’t worry about your family; the Lord will provide”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boys worked the farm and the girls did housework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Mary Elizabeth made and sold butter along with eggs and buttermilk to customers from 1300 to 1700 South and 500 to 600 East driving a buggy pulled by their old race horse “Nell”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7543800" cy="789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2800" dirty="0" smtClean="0"/>
              <a:t>George Fred’s Mission to Great Britain</a:t>
            </a:r>
          </a:p>
          <a:p>
            <a:pPr algn="ctr"/>
            <a:endParaRPr lang="en-US" sz="2800" dirty="0" smtClean="0"/>
          </a:p>
          <a:p>
            <a:r>
              <a:rPr lang="en-US" sz="2000" dirty="0" smtClean="0"/>
              <a:t>Elizabeth’s butter won first prize at the State Fair both years George Fred was on his mission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She did not use any of the money he had set aside for her and the  family to live on while he was gone.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07 Sep 1907 he returned from his mission.  He brought  home with him a convert woman and her young son to live with them until arrangements could be made.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young son had Scarlett fever but recovered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Their daughter Nellie Ann (15) died of the fever 07 Dec 1907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Their daughter Mary Chelta was named after Cheltenham, England, the headquarters for George Fred’s mission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7543800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2800" dirty="0" smtClean="0"/>
              <a:t>Fond memories of a great family Life</a:t>
            </a:r>
          </a:p>
          <a:p>
            <a:pPr algn="ctr"/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Home and yard was great place to work and play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Kitchen was a warm and friendly place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They always had the latest model stove and heater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kids would wait Sunday afternoon for “Dad” to read them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“Funny  Papers”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There was always a Sears and Roebuck  catalog “The Wish Book” available in the little house behind the big house</a:t>
            </a:r>
          </a:p>
          <a:p>
            <a:pPr algn="ctr"/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George Fred Smith Family at Home</a:t>
            </a:r>
            <a:endParaRPr lang="en-US" dirty="0"/>
          </a:p>
        </p:txBody>
      </p:sp>
      <p:pic>
        <p:nvPicPr>
          <p:cNvPr id="4" name="Content Placeholder 3" descr="george Fred Smith home 1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8517665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George Fred Smith Family at Home</a:t>
            </a:r>
            <a:endParaRPr lang="en-US" dirty="0"/>
          </a:p>
        </p:txBody>
      </p:sp>
      <p:pic>
        <p:nvPicPr>
          <p:cNvPr id="4" name="Content Placeholder 3" descr="george Fred Smith home 1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8517665" cy="5715000"/>
          </a:xfrm>
        </p:spPr>
      </p:pic>
      <p:sp>
        <p:nvSpPr>
          <p:cNvPr id="5" name="TextBox 4"/>
          <p:cNvSpPr txBox="1"/>
          <p:nvPr/>
        </p:nvSpPr>
        <p:spPr>
          <a:xfrm>
            <a:off x="2819400" y="3657600"/>
            <a:ext cx="1799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George Fred (51)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4619380" y="3842266"/>
            <a:ext cx="181220" cy="501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2860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Fred Smith (1859 – 1942) – Elizabeth Ann Newman</a:t>
            </a:r>
          </a:p>
          <a:p>
            <a:r>
              <a:rPr lang="en-US" dirty="0" smtClean="0"/>
              <a:t>                                                           Mary Elizabeth Taubman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1676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W. Smith (1823 – 1888)  – Catherine Wooten (1828 – 1883)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066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Smith (1793 – 1844) – Patience Timson (1792 – 1872)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George Fred Smith Family at Home</a:t>
            </a:r>
            <a:endParaRPr lang="en-US" dirty="0"/>
          </a:p>
        </p:txBody>
      </p:sp>
      <p:pic>
        <p:nvPicPr>
          <p:cNvPr id="4" name="Content Placeholder 3" descr="george Fred Smith home 1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8517665" cy="5715000"/>
          </a:xfrm>
        </p:spPr>
      </p:pic>
      <p:sp>
        <p:nvSpPr>
          <p:cNvPr id="5" name="TextBox 4"/>
          <p:cNvSpPr txBox="1"/>
          <p:nvPr/>
        </p:nvSpPr>
        <p:spPr>
          <a:xfrm>
            <a:off x="2819400" y="3657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Mary Elizabeth(37) and daughter Anita (10 mos.)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4343402" y="4038600"/>
            <a:ext cx="53339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George Fred Smith Family at Home</a:t>
            </a:r>
            <a:endParaRPr lang="en-US" dirty="0"/>
          </a:p>
        </p:txBody>
      </p:sp>
      <p:pic>
        <p:nvPicPr>
          <p:cNvPr id="4" name="Content Placeholder 3" descr="george Fred Smith home 1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8517665" cy="5715000"/>
          </a:xfrm>
        </p:spPr>
      </p:pic>
      <p:sp>
        <p:nvSpPr>
          <p:cNvPr id="5" name="TextBox 4"/>
          <p:cNvSpPr txBox="1"/>
          <p:nvPr/>
        </p:nvSpPr>
        <p:spPr>
          <a:xfrm>
            <a:off x="2819400" y="3657600"/>
            <a:ext cx="176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George Earl (19)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276600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Thomas Ruben (27)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2895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Orson James (29)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362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Not pictured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George Fred Smith Family at Home</a:t>
            </a:r>
            <a:endParaRPr lang="en-US" dirty="0"/>
          </a:p>
        </p:txBody>
      </p:sp>
      <p:pic>
        <p:nvPicPr>
          <p:cNvPr id="4" name="Content Placeholder 3" descr="george Fred Smith home 1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8517665" cy="5715000"/>
          </a:xfrm>
        </p:spPr>
      </p:pic>
      <p:sp>
        <p:nvSpPr>
          <p:cNvPr id="5" name="TextBox 4"/>
          <p:cNvSpPr txBox="1"/>
          <p:nvPr/>
        </p:nvSpPr>
        <p:spPr>
          <a:xfrm>
            <a:off x="2819400" y="3657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Catherine Debora (Gilbert) (22) and her son Morris  in arms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1905000" y="3886200"/>
            <a:ext cx="914400" cy="515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George Fred Smith Family at Home</a:t>
            </a:r>
            <a:endParaRPr lang="en-US" dirty="0"/>
          </a:p>
        </p:txBody>
      </p:sp>
      <p:pic>
        <p:nvPicPr>
          <p:cNvPr id="4" name="Content Placeholder 3" descr="george Fred Smith home 1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8517665" cy="5715000"/>
          </a:xfrm>
        </p:spPr>
      </p:pic>
      <p:sp>
        <p:nvSpPr>
          <p:cNvPr id="5" name="TextBox 4"/>
          <p:cNvSpPr txBox="1"/>
          <p:nvPr/>
        </p:nvSpPr>
        <p:spPr>
          <a:xfrm>
            <a:off x="2819400" y="3657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Alila Esther (13)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2286000" y="40386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George Fred Smith Family at Home</a:t>
            </a:r>
            <a:endParaRPr lang="en-US" dirty="0"/>
          </a:p>
        </p:txBody>
      </p:sp>
      <p:pic>
        <p:nvPicPr>
          <p:cNvPr id="4" name="Content Placeholder 3" descr="george Fred Smith home 1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8517665" cy="5715000"/>
          </a:xfrm>
        </p:spPr>
      </p:pic>
      <p:sp>
        <p:nvSpPr>
          <p:cNvPr id="5" name="TextBox 4"/>
          <p:cNvSpPr txBox="1"/>
          <p:nvPr/>
        </p:nvSpPr>
        <p:spPr>
          <a:xfrm>
            <a:off x="2819400" y="3657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Raymont Fred (15)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19400" y="38862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George Fred Smith Family at Home</a:t>
            </a:r>
            <a:endParaRPr lang="en-US" dirty="0"/>
          </a:p>
        </p:txBody>
      </p:sp>
      <p:pic>
        <p:nvPicPr>
          <p:cNvPr id="4" name="Content Placeholder 3" descr="george Fred Smith home 1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8517665" cy="5715000"/>
          </a:xfrm>
        </p:spPr>
      </p:pic>
      <p:sp>
        <p:nvSpPr>
          <p:cNvPr id="5" name="TextBox 4"/>
          <p:cNvSpPr txBox="1"/>
          <p:nvPr/>
        </p:nvSpPr>
        <p:spPr>
          <a:xfrm>
            <a:off x="2819400" y="3657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Mary Chelta (03)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19400" y="3886200"/>
            <a:ext cx="14478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George Fred Smith Family at Home</a:t>
            </a:r>
            <a:endParaRPr lang="en-US" dirty="0"/>
          </a:p>
        </p:txBody>
      </p:sp>
      <p:pic>
        <p:nvPicPr>
          <p:cNvPr id="4" name="Content Placeholder 3" descr="george Fred Smith home 1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8517665" cy="5715000"/>
          </a:xfrm>
        </p:spPr>
      </p:pic>
      <p:sp>
        <p:nvSpPr>
          <p:cNvPr id="5" name="TextBox 4"/>
          <p:cNvSpPr txBox="1"/>
          <p:nvPr/>
        </p:nvSpPr>
        <p:spPr>
          <a:xfrm>
            <a:off x="2819400" y="3657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Florence Elizabeth (</a:t>
            </a:r>
            <a:r>
              <a:rPr lang="en-US" dirty="0" err="1" smtClean="0">
                <a:solidFill>
                  <a:srgbClr val="FF0000"/>
                </a:solidFill>
              </a:rPr>
              <a:t>Bringhurst</a:t>
            </a:r>
            <a:r>
              <a:rPr lang="en-US" dirty="0" smtClean="0">
                <a:solidFill>
                  <a:srgbClr val="FF0000"/>
                </a:solidFill>
              </a:rPr>
              <a:t>) (25) with her son Dean in arms and daughter </a:t>
            </a:r>
            <a:r>
              <a:rPr lang="en-US" dirty="0" err="1" smtClean="0">
                <a:solidFill>
                  <a:srgbClr val="FF0000"/>
                </a:solidFill>
              </a:rPr>
              <a:t>Naida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rot="16200000" flipH="1">
            <a:off x="5199966" y="4285565"/>
            <a:ext cx="268071" cy="304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</p:cNvCxnSpPr>
          <p:nvPr/>
        </p:nvCxnSpPr>
        <p:spPr>
          <a:xfrm rot="5400000">
            <a:off x="4666566" y="4590365"/>
            <a:ext cx="801469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George Fred Smith Family at Home</a:t>
            </a:r>
            <a:endParaRPr lang="en-US" dirty="0"/>
          </a:p>
        </p:txBody>
      </p:sp>
      <p:pic>
        <p:nvPicPr>
          <p:cNvPr id="4" name="Content Placeholder 3" descr="george Fred Smith home 1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8517665" cy="5715000"/>
          </a:xfrm>
        </p:spPr>
      </p:pic>
      <p:sp>
        <p:nvSpPr>
          <p:cNvPr id="5" name="TextBox 4"/>
          <p:cNvSpPr txBox="1"/>
          <p:nvPr/>
        </p:nvSpPr>
        <p:spPr>
          <a:xfrm>
            <a:off x="2819400" y="3657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Glenn  Taubman (10)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029200" y="3962400"/>
            <a:ext cx="2209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George Fred Family Were prosperous Hard Working Farmers</a:t>
            </a:r>
            <a:endParaRPr lang="en-US" sz="4000" dirty="0"/>
          </a:p>
        </p:txBody>
      </p:sp>
      <p:pic>
        <p:nvPicPr>
          <p:cNvPr id="5" name="Content Placeholder 4" descr="percheron horses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890043"/>
            <a:ext cx="3157537" cy="3244214"/>
          </a:xfrm>
        </p:spPr>
      </p:pic>
      <p:pic>
        <p:nvPicPr>
          <p:cNvPr id="6" name="Content Placeholder 5" descr="1914-Franklin-Series-6-Five-Passenger-Touri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66277" y="2891026"/>
            <a:ext cx="5067351" cy="3128774"/>
          </a:xfrm>
        </p:spPr>
      </p:pic>
      <p:sp>
        <p:nvSpPr>
          <p:cNvPr id="7" name="TextBox 6"/>
          <p:cNvSpPr txBox="1"/>
          <p:nvPr/>
        </p:nvSpPr>
        <p:spPr>
          <a:xfrm>
            <a:off x="228600" y="6096000"/>
            <a:ext cx="3514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Match pair of </a:t>
            </a:r>
            <a:r>
              <a:rPr lang="en-US" sz="1600" dirty="0" err="1" smtClean="0"/>
              <a:t>Percheron</a:t>
            </a:r>
            <a:r>
              <a:rPr lang="en-US" sz="1600" dirty="0" smtClean="0"/>
              <a:t> Work Horses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6096000"/>
            <a:ext cx="3770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1914 Five passenger Oakland Touring Car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7543800" cy="832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2800" dirty="0" smtClean="0"/>
              <a:t>World War I and the Spanish Flu</a:t>
            </a:r>
          </a:p>
          <a:p>
            <a:pPr algn="ctr"/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Son Raymont Fred enlisted in the Marines but never made it to the war front because of a serious illness during training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Spanish Flu killed an estimated 50 million people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Most public meetings were cancelled including the Church General Conference in the fall of 1918 and public funerals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George Fred, Catherine Debora  and Alila Esther caught the flu but recovered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Catherine Debora’s husband of nine years (Chester Gilbert) died leaving her with 3 young boys to raise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George Fred’s youngest child, Janice Marjorie, died 05 Oct 1918 of an unrelated illness at the age of 26 months</a:t>
            </a:r>
          </a:p>
          <a:p>
            <a:pPr algn="ctr"/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2860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Fred Smith (1859 – 1942) – Elizabeth Ann Newman</a:t>
            </a:r>
          </a:p>
          <a:p>
            <a:r>
              <a:rPr lang="en-US" dirty="0" smtClean="0"/>
              <a:t>                                                           Mary Elizabeth Taubman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1676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W. Smith (1823 – 1888)  – Catherine Wooten (1828 – 1883)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066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Smith (1793 – 1844) – Patience Timson (1792 – 1872)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3276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Raymont Fred Smith  (1896 – 1959)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Mary Elizabeth and George Fred</a:t>
            </a:r>
            <a:endParaRPr lang="en-US" dirty="0"/>
          </a:p>
        </p:txBody>
      </p:sp>
      <p:pic>
        <p:nvPicPr>
          <p:cNvPr id="7" name="Content Placeholder 6" descr="1931 george and mary togeth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905000"/>
            <a:ext cx="4977568" cy="4496403"/>
          </a:xfrm>
        </p:spPr>
      </p:pic>
      <p:sp>
        <p:nvSpPr>
          <p:cNvPr id="8" name="TextBox 7"/>
          <p:cNvSpPr txBox="1"/>
          <p:nvPr/>
        </p:nvSpPr>
        <p:spPr>
          <a:xfrm>
            <a:off x="1066800" y="6400800"/>
            <a:ext cx="788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Photograph of Mary Elizabeth (58) and George Fred (72) taken  in 1931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7543800" cy="863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2800" dirty="0" smtClean="0"/>
              <a:t>George Fred – the man</a:t>
            </a:r>
          </a:p>
          <a:p>
            <a:pPr algn="ctr"/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George Fred was a stalwart member of the Church throughout his life and served in  many positions including  missionary in Great Britain and High Councilor in the Granite Stake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George Fred served in the Community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r>
              <a:rPr lang="en-US" sz="2000" dirty="0" smtClean="0"/>
              <a:t>	- Instrumental in bring a culinary water system to the area</a:t>
            </a:r>
          </a:p>
          <a:p>
            <a:r>
              <a:rPr lang="en-US" sz="2000" dirty="0" smtClean="0"/>
              <a:t>	- Served as Salt Lake County Road commissioner </a:t>
            </a:r>
          </a:p>
          <a:p>
            <a:r>
              <a:rPr lang="en-US" sz="2000" dirty="0" smtClean="0"/>
              <a:t>	- Served as President of The Big Cottonwood Tanner Ditch                                                                                                   	  Company</a:t>
            </a:r>
          </a:p>
          <a:p>
            <a:r>
              <a:rPr lang="en-US" sz="2000" dirty="0" smtClean="0"/>
              <a:t>	- Served as Water master for the Tanner Ditch Company</a:t>
            </a:r>
          </a:p>
          <a:p>
            <a:r>
              <a:rPr lang="en-US" sz="2000" dirty="0" smtClean="0"/>
              <a:t>	- Also served for a time as local Justice of the Peace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 algn="ctr"/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7543800" cy="801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2800" dirty="0" smtClean="0"/>
              <a:t>George Fred – the man</a:t>
            </a:r>
          </a:p>
          <a:p>
            <a:pPr algn="ctr"/>
            <a:endParaRPr lang="en-US" sz="28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George Fred was a hard working provider for his family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 lvl="2"/>
            <a:r>
              <a:rPr lang="en-US" sz="2000" dirty="0" smtClean="0"/>
              <a:t> - He was a successful farmer of alfalfa, beets, strawberries, apples, and chickens, cows, and horses</a:t>
            </a:r>
          </a:p>
          <a:p>
            <a:pPr lvl="2"/>
            <a:endParaRPr lang="en-US" sz="2000" dirty="0" smtClean="0"/>
          </a:p>
          <a:p>
            <a:pPr lvl="2">
              <a:buFontTx/>
              <a:buChar char="-"/>
            </a:pPr>
            <a:r>
              <a:rPr lang="en-US" sz="2000" dirty="0" smtClean="0"/>
              <a:t>He bred and raised successful race horses</a:t>
            </a:r>
          </a:p>
          <a:p>
            <a:pPr lvl="2">
              <a:buFontTx/>
              <a:buChar char="-"/>
            </a:pPr>
            <a:endParaRPr lang="en-US" sz="2000" dirty="0" smtClean="0"/>
          </a:p>
          <a:p>
            <a:pPr lvl="2">
              <a:buFontTx/>
              <a:buChar char="-"/>
            </a:pPr>
            <a:r>
              <a:rPr lang="en-US" sz="2000" dirty="0" smtClean="0"/>
              <a:t>He composed and recited poetry </a:t>
            </a:r>
          </a:p>
          <a:p>
            <a:pPr lvl="2">
              <a:buFontTx/>
              <a:buChar char="-"/>
            </a:pPr>
            <a:endParaRPr lang="en-US" sz="2000" dirty="0" smtClean="0"/>
          </a:p>
          <a:p>
            <a:pPr lvl="2">
              <a:buFontTx/>
              <a:buChar char="-"/>
            </a:pPr>
            <a:r>
              <a:rPr lang="en-US" sz="2000" dirty="0" smtClean="0"/>
              <a:t>He had a great singing voice and sang in a ward quartet while he served on the High Council</a:t>
            </a:r>
          </a:p>
          <a:p>
            <a:pPr lvl="2"/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 algn="ctr"/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Fred Smith</a:t>
            </a:r>
            <a:endParaRPr lang="en-US" dirty="0"/>
          </a:p>
        </p:txBody>
      </p:sp>
      <p:pic>
        <p:nvPicPr>
          <p:cNvPr id="5" name="Content Placeholder 4" descr="George Fred Smith Obituary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859497"/>
            <a:ext cx="2971800" cy="5915106"/>
          </a:xfr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81000" y="1676400"/>
            <a:ext cx="3886200" cy="4572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George Fred passed away 14 May 1942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He was 82 Years old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He died at in the home he built for his </a:t>
            </a:r>
          </a:p>
          <a:p>
            <a:r>
              <a:rPr lang="en-US" sz="1800" dirty="0" smtClean="0"/>
              <a:t>wives and children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He was surrounded by his 8 living </a:t>
            </a:r>
          </a:p>
          <a:p>
            <a:r>
              <a:rPr lang="en-US" sz="1800" dirty="0" smtClean="0"/>
              <a:t>children when he departed this life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Many of George Fred’s adult children</a:t>
            </a:r>
            <a:br>
              <a:rPr lang="en-US" sz="3600" dirty="0" smtClean="0"/>
            </a:br>
            <a:r>
              <a:rPr lang="en-US" sz="3600" dirty="0" smtClean="0"/>
              <a:t> in 1954 Photograph</a:t>
            </a:r>
            <a:endParaRPr lang="en-US" sz="3600" dirty="0"/>
          </a:p>
        </p:txBody>
      </p:sp>
      <p:pic>
        <p:nvPicPr>
          <p:cNvPr id="7" name="Content Placeholder 6" descr="1955 Ray with brothers and sist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3999" y="1752600"/>
            <a:ext cx="6036001" cy="495622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Many of George Fred’s adult children</a:t>
            </a:r>
            <a:br>
              <a:rPr lang="en-US" sz="3600" dirty="0" smtClean="0"/>
            </a:br>
            <a:r>
              <a:rPr lang="en-US" sz="3600" dirty="0" smtClean="0"/>
              <a:t> in 1954 Photograph</a:t>
            </a:r>
            <a:endParaRPr lang="en-US" sz="3600" dirty="0"/>
          </a:p>
        </p:txBody>
      </p:sp>
      <p:pic>
        <p:nvPicPr>
          <p:cNvPr id="7" name="Content Placeholder 6" descr="1955 Ray with brothers and sist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3999" y="1752600"/>
            <a:ext cx="6036001" cy="4956228"/>
          </a:xfrm>
        </p:spPr>
      </p:pic>
      <p:sp>
        <p:nvSpPr>
          <p:cNvPr id="4" name="TextBox 3"/>
          <p:cNvSpPr txBox="1"/>
          <p:nvPr/>
        </p:nvSpPr>
        <p:spPr>
          <a:xfrm>
            <a:off x="1752600" y="1828800"/>
            <a:ext cx="289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Mary Chelta Smith (Quick)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1713706" y="2477294"/>
            <a:ext cx="762794" cy="227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Many of George Fred’s adult children</a:t>
            </a:r>
            <a:br>
              <a:rPr lang="en-US" sz="3600" dirty="0" smtClean="0"/>
            </a:br>
            <a:r>
              <a:rPr lang="en-US" sz="3600" dirty="0" smtClean="0"/>
              <a:t> in 1954 Photograph</a:t>
            </a:r>
            <a:endParaRPr lang="en-US" sz="3600" dirty="0"/>
          </a:p>
        </p:txBody>
      </p:sp>
      <p:pic>
        <p:nvPicPr>
          <p:cNvPr id="7" name="Content Placeholder 6" descr="1955 Ray with brothers and sist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3999" y="1752600"/>
            <a:ext cx="6036001" cy="4956228"/>
          </a:xfrm>
        </p:spPr>
      </p:pic>
      <p:sp>
        <p:nvSpPr>
          <p:cNvPr id="4" name="TextBox 3"/>
          <p:cNvSpPr txBox="1"/>
          <p:nvPr/>
        </p:nvSpPr>
        <p:spPr>
          <a:xfrm>
            <a:off x="1752600" y="1828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Alila Esther Smith (</a:t>
            </a:r>
            <a:r>
              <a:rPr lang="en-US" dirty="0" err="1" smtClean="0">
                <a:solidFill>
                  <a:srgbClr val="FF0000"/>
                </a:solidFill>
              </a:rPr>
              <a:t>Mitchener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856706" y="2401094"/>
            <a:ext cx="762794" cy="227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Many of George Fred’s adult children</a:t>
            </a:r>
            <a:br>
              <a:rPr lang="en-US" sz="3600" dirty="0" smtClean="0"/>
            </a:br>
            <a:r>
              <a:rPr lang="en-US" sz="3600" dirty="0" smtClean="0"/>
              <a:t> in 1954 Photograph</a:t>
            </a:r>
            <a:endParaRPr lang="en-US" sz="3600" dirty="0"/>
          </a:p>
        </p:txBody>
      </p:sp>
      <p:pic>
        <p:nvPicPr>
          <p:cNvPr id="7" name="Content Placeholder 6" descr="1955 Ray with brothers and sist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3999" y="1752600"/>
            <a:ext cx="6036001" cy="4956228"/>
          </a:xfrm>
        </p:spPr>
      </p:pic>
      <p:sp>
        <p:nvSpPr>
          <p:cNvPr id="4" name="TextBox 3"/>
          <p:cNvSpPr txBox="1"/>
          <p:nvPr/>
        </p:nvSpPr>
        <p:spPr>
          <a:xfrm>
            <a:off x="1752600" y="1828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Anita Smith (</a:t>
            </a:r>
            <a:r>
              <a:rPr lang="en-US" dirty="0" err="1" smtClean="0">
                <a:solidFill>
                  <a:srgbClr val="FF0000"/>
                </a:solidFill>
              </a:rPr>
              <a:t>Vanderende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72000" y="1981200"/>
            <a:ext cx="1828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Many of George Fred’s adult children</a:t>
            </a:r>
            <a:br>
              <a:rPr lang="en-US" sz="3600" dirty="0" smtClean="0"/>
            </a:br>
            <a:r>
              <a:rPr lang="en-US" sz="3600" dirty="0" smtClean="0"/>
              <a:t> in 1954 Photograph</a:t>
            </a:r>
            <a:endParaRPr lang="en-US" sz="3600" dirty="0"/>
          </a:p>
        </p:txBody>
      </p:sp>
      <p:pic>
        <p:nvPicPr>
          <p:cNvPr id="7" name="Content Placeholder 6" descr="1955 Ray with brothers and sist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3999" y="1752600"/>
            <a:ext cx="6036001" cy="4956228"/>
          </a:xfrm>
        </p:spPr>
      </p:pic>
      <p:sp>
        <p:nvSpPr>
          <p:cNvPr id="4" name="TextBox 3"/>
          <p:cNvSpPr txBox="1"/>
          <p:nvPr/>
        </p:nvSpPr>
        <p:spPr>
          <a:xfrm>
            <a:off x="1752600" y="1828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Raymont Fred Smith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1219200" y="2743200"/>
            <a:ext cx="2209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Many of George Fred’s adult children</a:t>
            </a:r>
            <a:br>
              <a:rPr lang="en-US" sz="3600" dirty="0" smtClean="0"/>
            </a:br>
            <a:r>
              <a:rPr lang="en-US" sz="3600" dirty="0" smtClean="0"/>
              <a:t> in 1954 Photograph</a:t>
            </a:r>
            <a:endParaRPr lang="en-US" sz="3600" dirty="0"/>
          </a:p>
        </p:txBody>
      </p:sp>
      <p:pic>
        <p:nvPicPr>
          <p:cNvPr id="7" name="Content Placeholder 6" descr="1955 Ray with brothers and sist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3999" y="1752600"/>
            <a:ext cx="6036001" cy="4956228"/>
          </a:xfrm>
        </p:spPr>
      </p:pic>
      <p:sp>
        <p:nvSpPr>
          <p:cNvPr id="4" name="TextBox 3"/>
          <p:cNvSpPr txBox="1"/>
          <p:nvPr/>
        </p:nvSpPr>
        <p:spPr>
          <a:xfrm>
            <a:off x="1752600" y="1828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Florence Elizabeth Smith (</a:t>
            </a:r>
            <a:r>
              <a:rPr lang="en-US" dirty="0" err="1" smtClean="0">
                <a:solidFill>
                  <a:srgbClr val="FF0000"/>
                </a:solidFill>
              </a:rPr>
              <a:t>Bringhurst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4495800" y="2971800"/>
            <a:ext cx="1447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2860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Fred Smith (1859 – 1942) – Elizabeth Ann Newman</a:t>
            </a:r>
          </a:p>
          <a:p>
            <a:r>
              <a:rPr lang="en-US" dirty="0" smtClean="0"/>
              <a:t>                                                           Mary Elizabeth Taubman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1676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W. Smith (1823 – 1888)  – Catherine Wooten (1828 – 1883)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066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Smith (1793 – 1844) – Patience Timson (1792 – 1872)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3276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Raymont Fred Smith  (1896 – 1959)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3962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Brent Naylor Smith (1947 - 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Many of George Fred’s adult children</a:t>
            </a:r>
            <a:br>
              <a:rPr lang="en-US" sz="3600" dirty="0" smtClean="0"/>
            </a:br>
            <a:r>
              <a:rPr lang="en-US" sz="3600" dirty="0" smtClean="0"/>
              <a:t> in 1954 Photograph</a:t>
            </a:r>
            <a:endParaRPr lang="en-US" sz="3600" dirty="0"/>
          </a:p>
        </p:txBody>
      </p:sp>
      <p:pic>
        <p:nvPicPr>
          <p:cNvPr id="7" name="Content Placeholder 6" descr="1955 Ray with brothers and sist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3999" y="1752600"/>
            <a:ext cx="6036001" cy="4956228"/>
          </a:xfrm>
        </p:spPr>
      </p:pic>
      <p:sp>
        <p:nvSpPr>
          <p:cNvPr id="4" name="TextBox 3"/>
          <p:cNvSpPr txBox="1"/>
          <p:nvPr/>
        </p:nvSpPr>
        <p:spPr>
          <a:xfrm>
            <a:off x="1752600" y="1828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Catherine Debora Smith (Gilbert)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4953000" y="2590800"/>
            <a:ext cx="1447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7543800" cy="869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3600" dirty="0" smtClean="0"/>
              <a:t>George Fred Smith was  preceded in death by six of his children</a:t>
            </a:r>
          </a:p>
          <a:p>
            <a:pPr algn="ctr"/>
            <a:endParaRPr lang="en-US" sz="28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Hazel died 17 Dec 1888 at age 7 weeks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James Ernest died 28 Jun 1900 at age 6 weeks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Nellie Ann died 07 Dec 1907 at age 15 years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George Earl died 09 Dec 1912 at age 21 years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Janice Marjorie died 05 Oct 1918 at age 2 years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Thomas Ruben died 11 Nov 1937 at age 53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 algn="ctr"/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7924800" cy="872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3600" dirty="0" smtClean="0"/>
              <a:t>George Fred’s remaining eight children have long since passed</a:t>
            </a:r>
          </a:p>
          <a:p>
            <a:pPr algn="ctr"/>
            <a:endParaRPr lang="en-US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Raymont Fred died 03 Dec 1959 at age 63 years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Catherine Debora died 27 Mar 1971 at age 81 years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Orson James  died 15 Jul 1971 at age 88 weeks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Anita died 30 Dec  1975 age </a:t>
            </a:r>
            <a:r>
              <a:rPr lang="en-US" sz="2000" dirty="0" smtClean="0"/>
              <a:t>65 </a:t>
            </a:r>
            <a:r>
              <a:rPr lang="en-US" sz="2000" dirty="0" smtClean="0"/>
              <a:t>years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Florence Elizabeth  died 09 Jan 1982 at age 96 years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Alila Esther  died 05 Feb 1982 at age 83 years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Glenn Taubman died 21 Apr 1984 at age 82 years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Mary Chelta died 05 May 1989 at age 80 years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 algn="ctr"/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1"/>
            <a:ext cx="7543800" cy="1038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800" dirty="0" smtClean="0"/>
              <a:t>George Fred and his wives, Elizabeth Ann Newman and Mary Elizabeth and their fourteen Children and their spouses have long been reunited</a:t>
            </a:r>
          </a:p>
          <a:p>
            <a:endParaRPr lang="en-US" sz="2800" dirty="0" smtClean="0"/>
          </a:p>
          <a:p>
            <a:r>
              <a:rPr lang="en-US" sz="2800" dirty="0" smtClean="0"/>
              <a:t>Many of their grandchildren, great grandchildren and some great-great grandchildren have joined the family reunion on the other side.</a:t>
            </a:r>
          </a:p>
          <a:p>
            <a:endParaRPr lang="en-US" sz="2800" dirty="0" smtClean="0"/>
          </a:p>
          <a:p>
            <a:r>
              <a:rPr lang="en-US" sz="2800" dirty="0" smtClean="0"/>
              <a:t>We who are still living are grateful for the great example of faithful service and sacrifice of these wonderful ancestors</a:t>
            </a:r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 algn="ctr"/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2860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Fred Smith (1859 – 1942) – Elizabeth Ann Newman</a:t>
            </a:r>
          </a:p>
          <a:p>
            <a:r>
              <a:rPr lang="en-US" dirty="0" smtClean="0"/>
              <a:t>                                                           Mary Elizabeth Taubman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1676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W. Smith (1823 – 1888)  – Catherine Wooten (1828 – 1883)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066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Smith (1793 – 1844) – Patience Timson (1792 – 1872)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3276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Raymont Fred Smith  (1896 – 1959)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3962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Brent Naylor Smith (1947 -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4572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Marcus Ray Smith (1970 - 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2860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Fred Smith (1859 – 1942) – Elizabeth Ann Newman</a:t>
            </a:r>
          </a:p>
          <a:p>
            <a:r>
              <a:rPr lang="en-US" dirty="0" smtClean="0"/>
              <a:t>                                                           Mary Elizabeth Taubman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1676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W. Smith (1823 – 1888)  – Catherine Wooten (1828 – 1883)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066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Smith (1793 – 1844) – Patience Timson (1792 – 1872)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3276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Raymont Fred Smith  (1896 – 1959)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3962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Brent Naylor Smith (1947 -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4572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Marcus Ray Smith (1970 -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5181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Nathan Marcus Smith (2001 - 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19192</TotalTime>
  <Words>2613</Words>
  <Application>Microsoft Office PowerPoint</Application>
  <PresentationFormat>On-screen Show (4:3)</PresentationFormat>
  <Paragraphs>524</Paragraphs>
  <Slides>73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Flow</vt:lpstr>
      <vt:lpstr>A History of George Fred Smith</vt:lpstr>
      <vt:lpstr>George Fred Smith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The Clara Wheeler  174 foot square-rigger  Left Liverpool 24 Apr 1854 Arrived New Orleans 03 Jul 1854 (70 days at sea)</vt:lpstr>
      <vt:lpstr>Slide 13</vt:lpstr>
      <vt:lpstr>Life in Farmington 1855 - 1870</vt:lpstr>
      <vt:lpstr>Slide 15</vt:lpstr>
      <vt:lpstr>   Early Photograph of Holliday</vt:lpstr>
      <vt:lpstr>Slide 17</vt:lpstr>
      <vt:lpstr>Slide 18</vt:lpstr>
      <vt:lpstr>Slide 19</vt:lpstr>
      <vt:lpstr>160 acre land grant given to Isaac Ferguson in 1870</vt:lpstr>
      <vt:lpstr>160 acre land grant given to Isaac Ferguson in 1870</vt:lpstr>
      <vt:lpstr>160 acre land grant given to Isaac Ferguson in 1870</vt:lpstr>
      <vt:lpstr>Slide 23</vt:lpstr>
      <vt:lpstr>George Fred Smith Residence at the turn of the century</vt:lpstr>
      <vt:lpstr>Slide 25</vt:lpstr>
      <vt:lpstr>Elizabeth Ann Newman Smith</vt:lpstr>
      <vt:lpstr>Slide 27</vt:lpstr>
      <vt:lpstr>Slide 28</vt:lpstr>
      <vt:lpstr>Slide 29</vt:lpstr>
      <vt:lpstr>Photograph of Mary Elizabeth Taubman taken around 1890</vt:lpstr>
      <vt:lpstr>   Two families come together</vt:lpstr>
      <vt:lpstr>The children of George Fred and Mary Elizabeth</vt:lpstr>
      <vt:lpstr>Slide 33</vt:lpstr>
      <vt:lpstr>      Typical Horse and buggy from the era</vt:lpstr>
      <vt:lpstr>     Downtown Salt Lake City at the turn of the century </vt:lpstr>
      <vt:lpstr>  Salt Lake Temple in 1897</vt:lpstr>
      <vt:lpstr>Slide 37</vt:lpstr>
      <vt:lpstr>Slide 38</vt:lpstr>
      <vt:lpstr>Oakwood Elementary school with District 37 school house behind 1916</vt:lpstr>
      <vt:lpstr>160 acre land grant given to Isaac Ferguson in 1870</vt:lpstr>
      <vt:lpstr>160 acre land grant given to Isaac Ferguson in 1870</vt:lpstr>
      <vt:lpstr>Slide 42</vt:lpstr>
      <vt:lpstr>1931 Photograph of the Cottonwood Ward building and congregation</vt:lpstr>
      <vt:lpstr>Raymont Fred and his little brother Glenn Taubman 1904 ages 8 and 4</vt:lpstr>
      <vt:lpstr>Slide 45</vt:lpstr>
      <vt:lpstr>Slide 46</vt:lpstr>
      <vt:lpstr>Slide 47</vt:lpstr>
      <vt:lpstr>George Fred Smith Family at Home</vt:lpstr>
      <vt:lpstr>George Fred Smith Family at Home</vt:lpstr>
      <vt:lpstr>George Fred Smith Family at Home</vt:lpstr>
      <vt:lpstr>George Fred Smith Family at Home</vt:lpstr>
      <vt:lpstr>George Fred Smith Family at Home</vt:lpstr>
      <vt:lpstr>George Fred Smith Family at Home</vt:lpstr>
      <vt:lpstr>George Fred Smith Family at Home</vt:lpstr>
      <vt:lpstr>George Fred Smith Family at Home</vt:lpstr>
      <vt:lpstr>George Fred Smith Family at Home</vt:lpstr>
      <vt:lpstr>George Fred Smith Family at Home</vt:lpstr>
      <vt:lpstr>George Fred Family Were prosperous Hard Working Farmers</vt:lpstr>
      <vt:lpstr>Slide 59</vt:lpstr>
      <vt:lpstr>Mary Elizabeth and George Fred</vt:lpstr>
      <vt:lpstr>Slide 61</vt:lpstr>
      <vt:lpstr>Slide 62</vt:lpstr>
      <vt:lpstr>George Fred Smith</vt:lpstr>
      <vt:lpstr>Many of George Fred’s adult children  in 1954 Photograph</vt:lpstr>
      <vt:lpstr>Many of George Fred’s adult children  in 1954 Photograph</vt:lpstr>
      <vt:lpstr>Many of George Fred’s adult children  in 1954 Photograph</vt:lpstr>
      <vt:lpstr>Many of George Fred’s adult children  in 1954 Photograph</vt:lpstr>
      <vt:lpstr>Many of George Fred’s adult children  in 1954 Photograph</vt:lpstr>
      <vt:lpstr>Many of George Fred’s adult children  in 1954 Photograph</vt:lpstr>
      <vt:lpstr>Many of George Fred’s adult children  in 1954 Photograph</vt:lpstr>
      <vt:lpstr>Slide 71</vt:lpstr>
      <vt:lpstr>Slide 72</vt:lpstr>
      <vt:lpstr>Slide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History of George Fred Smith</dc:title>
  <dc:creator>Highlandpondman</dc:creator>
  <cp:lastModifiedBy>Highlandpondman</cp:lastModifiedBy>
  <cp:revision>586</cp:revision>
  <dcterms:created xsi:type="dcterms:W3CDTF">2011-03-01T01:47:28Z</dcterms:created>
  <dcterms:modified xsi:type="dcterms:W3CDTF">2011-03-18T18:08:50Z</dcterms:modified>
</cp:coreProperties>
</file>